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6" r:id="rId10"/>
  </p:sldIdLst>
  <p:sldSz cx="9144000" cy="6858000" type="screen4x3"/>
  <p:notesSz cx="6858000" cy="9144000"/>
  <p:embeddedFontLst>
    <p:embeddedFont>
      <p:font typeface="Lucida Calligraphy" panose="03010101010101010101" pitchFamily="66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pyrus" panose="03070502060502030205" pitchFamily="66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Bell Gothic Std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6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55" y="1600200"/>
            <a:ext cx="3804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04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7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1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7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8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9057ED5-3FDC-4583-ABBF-4E23D348108E}" type="datetimeFigureOut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4/23/2016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131" y="6356350"/>
            <a:ext cx="307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FA63748-D2B5-4FF5-B1E9-B0BDBB6DFFC5}" type="slidenum">
              <a:rPr lang="en-US" smtClean="0">
                <a:solidFill>
                  <a:srgbClr val="EEECE1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1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bg2"/>
          </a:solidFill>
          <a:latin typeface="Papyrus" panose="03070502060502030205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Canon of Scripture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Timothy | 2 Timothy | Titus</a:t>
            </a:r>
          </a:p>
          <a:p>
            <a:r>
              <a:rPr lang="en-US" dirty="0" smtClean="0"/>
              <a:t>LEGITIMATE SCRIPTURE?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682734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Internal Evidence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benefit would the personal note in 2 Timothy 4:13 serve?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write three separate letters rather than 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refer to 23 different names of people who could expose him?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would an imposter warn against imposters?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Timothy 3:13</a:t>
            </a:r>
          </a:p>
        </p:txBody>
      </p:sp>
    </p:spTree>
    <p:extLst>
      <p:ext uri="{BB962C8B-B14F-4D97-AF65-F5344CB8AC3E}">
        <p14:creationId xmlns:p14="http://schemas.microsoft.com/office/powerpoint/2010/main" val="20323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gain is there in bringing up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Demas and Mark?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timothy 4:10, 11, </a:t>
            </a:r>
            <a:r>
              <a:rPr lang="en-US" dirty="0" smtClean="0"/>
              <a:t>“</a:t>
            </a:r>
            <a:r>
              <a:rPr lang="en-US" u="sng" dirty="0" smtClean="0"/>
              <a:t>for </a:t>
            </a:r>
            <a:r>
              <a:rPr lang="en-US" u="sng" dirty="0"/>
              <a:t>Demas has forsaken me, having loved this present world, </a:t>
            </a:r>
            <a:r>
              <a:rPr lang="en-US" dirty="0"/>
              <a:t>and has departed for Thessalonica—</a:t>
            </a:r>
            <a:r>
              <a:rPr lang="en-US" dirty="0" err="1"/>
              <a:t>Crescens</a:t>
            </a:r>
            <a:r>
              <a:rPr lang="en-US" dirty="0"/>
              <a:t> for Galatia, Titus for </a:t>
            </a:r>
            <a:r>
              <a:rPr lang="en-US" dirty="0" smtClean="0"/>
              <a:t>Dalmatia. Only </a:t>
            </a:r>
            <a:r>
              <a:rPr lang="en-US" dirty="0"/>
              <a:t>Luke is with me. </a:t>
            </a:r>
            <a:r>
              <a:rPr lang="en-US" u="sng" dirty="0"/>
              <a:t>Get Mark and bring him with you, for he is useful to me </a:t>
            </a:r>
            <a:r>
              <a:rPr lang="en-US" dirty="0"/>
              <a:t>for </a:t>
            </a:r>
            <a:r>
              <a:rPr lang="en-US" dirty="0" smtClean="0"/>
              <a:t>ministry.” </a:t>
            </a:r>
          </a:p>
          <a:p>
            <a:pPr lvl="1"/>
            <a:r>
              <a:rPr lang="en-US" dirty="0" smtClean="0"/>
              <a:t>cf. </a:t>
            </a:r>
            <a:r>
              <a:rPr lang="en-US" dirty="0"/>
              <a:t>Col. 4:14; Acts 15:37, </a:t>
            </a:r>
            <a:r>
              <a:rPr lang="en-US" dirty="0" smtClean="0"/>
              <a:t>38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Consistent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Timothy 4:16, “At </a:t>
            </a:r>
            <a:r>
              <a:rPr lang="en-US" dirty="0"/>
              <a:t>my first defense no one stood with me, but all forsook me. May it not be charged against </a:t>
            </a:r>
            <a:r>
              <a:rPr lang="en-US" dirty="0" smtClean="0"/>
              <a:t>them.”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657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mbria"/>
              </a:rPr>
              <a:t>↑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Acts 7:58-60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mbria"/>
              </a:rPr>
              <a:t>↑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Luke 23:34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68" y="6324600"/>
            <a:ext cx="8872032" cy="533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FORGIVENESS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690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Consistent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Timothy 4:14, </a:t>
            </a:r>
            <a:r>
              <a:rPr lang="en-US" dirty="0"/>
              <a:t>“Alexander the coppersmith did me much harm. May the Lord repay him according to his works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6576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mbria"/>
              </a:rPr>
              <a:t>↑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Rom. 2:6; 2 Cor. 5:10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prstClr val="white"/>
                </a:solidFill>
                <a:latin typeface="Cambria"/>
              </a:rPr>
              <a:t>↑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Matthew 16:27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68" y="6324600"/>
            <a:ext cx="8872032" cy="533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RETRIBUTION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3581400"/>
            <a:ext cx="2209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20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Self-Deprecation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“This </a:t>
            </a:r>
            <a:r>
              <a:rPr lang="en-US" dirty="0"/>
              <a:t>is a faithful saying and worthy of all acceptance, that Christ Jesus came into the world to save sinners,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whom I am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chief</a:t>
            </a:r>
            <a:r>
              <a:rPr lang="en-US" dirty="0" smtClean="0"/>
              <a:t>” (1 Tim. 1:15)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 59-61 “To </a:t>
            </a:r>
            <a:r>
              <a:rPr lang="en-US" dirty="0"/>
              <a:t>me,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am less than the least of all the saints</a:t>
            </a:r>
            <a:r>
              <a:rPr lang="en-US" dirty="0"/>
              <a:t>, this grace was </a:t>
            </a:r>
            <a:r>
              <a:rPr lang="en-US" dirty="0" smtClean="0"/>
              <a:t>given…” (Eph. 3:8)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A.D. 54 “For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am the least of the apostles</a:t>
            </a:r>
            <a:r>
              <a:rPr lang="en-US" dirty="0"/>
              <a:t>, who am not worthy to be called an apostle, because I persecuted the church of </a:t>
            </a:r>
            <a:r>
              <a:rPr lang="en-US" dirty="0" smtClean="0"/>
              <a:t>God” (1 Cor. 15:9)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7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Self-Deprecation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widening of Paul’s humble self-awareness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Least of the apostles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Least of all the saints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Chief of sinners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04545" cy="48768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 opposite direction of a 2</a:t>
            </a:r>
            <a:r>
              <a:rPr lang="en-US" baseline="30000" dirty="0" smtClean="0"/>
              <a:t>ND</a:t>
            </a:r>
            <a:r>
              <a:rPr lang="en-US" dirty="0" smtClean="0"/>
              <a:t> c. forger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c. writers exalted the apostles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 forger would not have made </a:t>
            </a:r>
            <a:r>
              <a:rPr lang="en-US" dirty="0"/>
              <a:t>P</a:t>
            </a:r>
            <a:r>
              <a:rPr lang="en-US" dirty="0" smtClean="0"/>
              <a:t>aul out to be the chief of sinners!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Testimony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962400"/>
            <a:ext cx="7772400" cy="0"/>
          </a:xfrm>
          <a:prstGeom prst="straightConnector1">
            <a:avLst/>
          </a:prstGeom>
          <a:ln w="136525"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671" y="3347801"/>
            <a:ext cx="55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746" y="3347803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7851" y="3347802"/>
            <a:ext cx="71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V="1">
            <a:off x="4648200" y="3809468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58200" y="3810000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8200" y="3810000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4186535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</a:rPr>
              <a:t>nd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95400" y="3962400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077200" y="3962400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4186535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052935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 would be a better judge of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2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AUTHORSHIP?</a:t>
            </a:r>
            <a:endParaRPr lang="en-US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335280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19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620000" y="3810000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18388" y="4267200"/>
            <a:ext cx="8025329" cy="1348263"/>
            <a:chOff x="518388" y="4267200"/>
            <a:chExt cx="8025329" cy="134826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590476" y="5292298"/>
              <a:ext cx="4205936" cy="0"/>
            </a:xfrm>
            <a:prstGeom prst="line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60915" y="4267200"/>
              <a:ext cx="7745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Arial Black" panose="020B0A04020102020204" pitchFamily="34" charset="0"/>
                </a:rPr>
                <a:t>?</a:t>
              </a:r>
              <a:endParaRPr lang="en-US" sz="7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31067" y="4969132"/>
              <a:ext cx="1012650" cy="64633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Skeptical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Criticism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388" y="4969131"/>
              <a:ext cx="1539012" cy="64633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Contemporary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Testimony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33511" y="3352800"/>
            <a:ext cx="516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en-US" sz="2400" baseline="30000" dirty="0" smtClean="0">
                <a:solidFill>
                  <a:schemeClr val="bg1"/>
                </a:solidFill>
              </a:rPr>
              <a:t>rd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752600" y="3810000"/>
            <a:ext cx="0" cy="152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26821" y="6396335"/>
            <a:ext cx="5533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0" dirty="0" smtClean="0">
                <a:solidFill>
                  <a:schemeClr val="bg1"/>
                </a:solidFill>
              </a:rPr>
              <a:t>Next Lesson: “External Evidence”</a:t>
            </a:r>
            <a:endParaRPr lang="en-US" sz="24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Obey the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Hear—1 Thess. 2:13</a:t>
            </a:r>
          </a:p>
          <a:p>
            <a:r>
              <a:rPr lang="en-US" dirty="0" smtClean="0"/>
              <a:t>Believe—Heb. 11:6</a:t>
            </a:r>
          </a:p>
          <a:p>
            <a:r>
              <a:rPr lang="en-US" dirty="0" smtClean="0"/>
              <a:t>Repent—Lk. 15:7, 10</a:t>
            </a:r>
          </a:p>
          <a:p>
            <a:r>
              <a:rPr lang="en-US" dirty="0" smtClean="0"/>
              <a:t>Confess—Matt. 10:32, 33</a:t>
            </a:r>
          </a:p>
          <a:p>
            <a:r>
              <a:rPr lang="en-US" dirty="0" smtClean="0"/>
              <a:t>Immerse—Mark 16:15,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crol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425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Bell Gothic Std Light</vt:lpstr>
      <vt:lpstr>Lucida Calligraphy</vt:lpstr>
      <vt:lpstr>Calibri</vt:lpstr>
      <vt:lpstr>Courier New</vt:lpstr>
      <vt:lpstr>Papyrus</vt:lpstr>
      <vt:lpstr>Cambria</vt:lpstr>
      <vt:lpstr>Lithos Pro Regular</vt:lpstr>
      <vt:lpstr>Arial Black</vt:lpstr>
      <vt:lpstr>Wingdings</vt:lpstr>
      <vt:lpstr>scroll</vt:lpstr>
      <vt:lpstr>The Canon of Scripture</vt:lpstr>
      <vt:lpstr>An Imposter?</vt:lpstr>
      <vt:lpstr>An Imposter?</vt:lpstr>
      <vt:lpstr>6. Consistent Character</vt:lpstr>
      <vt:lpstr>6. Consistent Character</vt:lpstr>
      <vt:lpstr>7. Self-Deprecation</vt:lpstr>
      <vt:lpstr>7. Self-Deprecation</vt:lpstr>
      <vt:lpstr>Ancient Testimony</vt:lpstr>
      <vt:lpstr>Obey the Gospel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Canon of Scripture</dc:title>
  <dc:creator>Steven J. Wallace</dc:creator>
  <cp:lastModifiedBy>Steven J. Wallace</cp:lastModifiedBy>
  <cp:revision>45</cp:revision>
  <dcterms:created xsi:type="dcterms:W3CDTF">2016-04-07T23:15:20Z</dcterms:created>
  <dcterms:modified xsi:type="dcterms:W3CDTF">2016-04-23T18:39:45Z</dcterms:modified>
</cp:coreProperties>
</file>